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1" r:id="rId4"/>
    <p:sldId id="271" r:id="rId5"/>
    <p:sldId id="273" r:id="rId6"/>
    <p:sldId id="279" r:id="rId7"/>
    <p:sldId id="275" r:id="rId8"/>
    <p:sldId id="280" r:id="rId9"/>
    <p:sldId id="274" r:id="rId10"/>
    <p:sldId id="276" r:id="rId11"/>
    <p:sldId id="278" r:id="rId12"/>
    <p:sldId id="259" r:id="rId1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6273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3781" autoAdjust="0"/>
  </p:normalViewPr>
  <p:slideViewPr>
    <p:cSldViewPr snapToGrid="0" showGuides="1">
      <p:cViewPr>
        <p:scale>
          <a:sx n="63" d="100"/>
          <a:sy n="63" d="100"/>
        </p:scale>
        <p:origin x="322" y="557"/>
      </p:cViewPr>
      <p:guideLst>
        <p:guide orient="horz" pos="2160"/>
        <p:guide pos="30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ED6F8-7D86-46C6-8C0B-677CC5EA208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7BEC7-FA74-4DFF-9C87-0A1D8D9A72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402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7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47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3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7BEC7-FA74-4DFF-9C87-0A1D8D9A72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6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1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5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9" y="-297"/>
            <a:ext cx="990685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9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9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422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4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422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</p:spPr>
        <p:txBody>
          <a:bodyPr>
            <a:normAutofit/>
          </a:bodyPr>
          <a:lstStyle>
            <a:lvl1pPr>
              <a:defRPr lang="en-US" altLang="en-US" sz="3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4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422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8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54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86132-8CA1-49CF-AD2C-FF5FA5A9040C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3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/>
        </p:nvSpPr>
        <p:spPr>
          <a:xfrm>
            <a:off x="5153616" y="2846331"/>
            <a:ext cx="4583306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+mn-ea"/>
                <a:ea typeface="+mn-ea"/>
                <a:cs typeface="Arial" panose="020B0604020202020204" pitchFamily="34" charset="0"/>
              </a:rPr>
              <a:t>컴퓨터 프로그래밍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+mn-ea"/>
                <a:ea typeface="+mn-ea"/>
                <a:cs typeface="Arial" panose="020B0604020202020204" pitchFamily="34" charset="0"/>
              </a:rPr>
              <a:t>프로젝트</a:t>
            </a:r>
          </a:p>
        </p:txBody>
      </p:sp>
      <p:sp>
        <p:nvSpPr>
          <p:cNvPr id="6" name="Rectangle 10"/>
          <p:cNvSpPr>
            <a:spLocks noGrp="1" noChangeArrowheads="1"/>
          </p:cNvSpPr>
          <p:nvPr/>
        </p:nvSpPr>
        <p:spPr>
          <a:xfrm>
            <a:off x="5191685" y="3408754"/>
            <a:ext cx="2050561" cy="46166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네모네모</a:t>
            </a:r>
            <a:r>
              <a:rPr lang="ko-KR" altLang="en-US" sz="2400" b="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 로직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C597B-1440-4787-81BD-3DAB4E26DD3F}"/>
              </a:ext>
            </a:extLst>
          </p:cNvPr>
          <p:cNvSpPr txBox="1"/>
          <p:nvPr/>
        </p:nvSpPr>
        <p:spPr>
          <a:xfrm>
            <a:off x="7445269" y="5687568"/>
            <a:ext cx="2460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심소현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201720959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최지원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201720984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698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64040-147B-401B-AADF-7FCDAC06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코드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D9B44D-DD51-43D8-B514-1440088D3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4" t="24150" r="28395" b="42388"/>
          <a:stretch/>
        </p:blipFill>
        <p:spPr>
          <a:xfrm>
            <a:off x="773403" y="2551982"/>
            <a:ext cx="2886168" cy="2841198"/>
          </a:xfrm>
          <a:prstGeom prst="round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D274CA-8DA3-42F8-8F85-756FFD664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34" t="72668" r="28298" b="9264"/>
          <a:stretch/>
        </p:blipFill>
        <p:spPr>
          <a:xfrm>
            <a:off x="4285331" y="3602684"/>
            <a:ext cx="4193949" cy="1338827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B7913-A2E2-4297-836B-013C8FAE81CF}"/>
              </a:ext>
            </a:extLst>
          </p:cNvPr>
          <p:cNvSpPr txBox="1"/>
          <p:nvPr/>
        </p:nvSpPr>
        <p:spPr>
          <a:xfrm>
            <a:off x="773403" y="1987326"/>
            <a:ext cx="409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중복된 좌표 입력 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E2E7C7-C844-4BC0-8556-51CCB040C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41" t="73573" r="36135" b="16346"/>
          <a:stretch/>
        </p:blipFill>
        <p:spPr>
          <a:xfrm>
            <a:off x="4285331" y="2551982"/>
            <a:ext cx="2789541" cy="763257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8D6272-D81A-4DD3-B8EB-5849C19F7E81}"/>
              </a:ext>
            </a:extLst>
          </p:cNvPr>
          <p:cNvSpPr txBox="1"/>
          <p:nvPr/>
        </p:nvSpPr>
        <p:spPr>
          <a:xfrm>
            <a:off x="4285331" y="1987326"/>
            <a:ext cx="149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Map()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13A952-D6DE-4C9A-B7C0-408822C3F4F1}"/>
              </a:ext>
            </a:extLst>
          </p:cNvPr>
          <p:cNvSpPr txBox="1"/>
          <p:nvPr/>
        </p:nvSpPr>
        <p:spPr>
          <a:xfrm>
            <a:off x="4285331" y="5127297"/>
            <a:ext cx="562066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아무것도 입력이 안됐으면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으로 반환</a:t>
            </a:r>
            <a:r>
              <a:rPr lang="en-US" altLang="ko-KR" dirty="0">
                <a:latin typeface="+mn-ea"/>
              </a:rPr>
              <a:t> -&gt; break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O</a:t>
            </a:r>
            <a:r>
              <a:rPr lang="ko-KR" altLang="en-US" dirty="0">
                <a:latin typeface="+mn-ea"/>
              </a:rPr>
              <a:t>나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중 하나라도 입력이 있을 시</a:t>
            </a:r>
            <a:r>
              <a:rPr lang="en-US" altLang="ko-KR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중복으로 판단하고 다시 좌표입력</a:t>
            </a:r>
          </a:p>
        </p:txBody>
      </p:sp>
    </p:spTree>
    <p:extLst>
      <p:ext uri="{BB962C8B-B14F-4D97-AF65-F5344CB8AC3E}">
        <p14:creationId xmlns:p14="http://schemas.microsoft.com/office/powerpoint/2010/main" val="405832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64040-147B-401B-AADF-7FCDAC06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코드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B7D681-ECEF-4962-A7AD-3305BF6E4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23128" r="27894" b="44450"/>
          <a:stretch/>
        </p:blipFill>
        <p:spPr>
          <a:xfrm>
            <a:off x="5903536" y="2203178"/>
            <a:ext cx="2963374" cy="2783890"/>
          </a:xfrm>
          <a:prstGeom prst="round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8E348C-363D-4A5A-8C37-D31024B5B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18" t="23128" r="9780" b="44450"/>
          <a:stretch/>
        </p:blipFill>
        <p:spPr>
          <a:xfrm>
            <a:off x="609537" y="2203178"/>
            <a:ext cx="4543025" cy="2186006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64025-E072-4D0C-B0E2-6BDFFC6CB832}"/>
              </a:ext>
            </a:extLst>
          </p:cNvPr>
          <p:cNvSpPr txBox="1"/>
          <p:nvPr/>
        </p:nvSpPr>
        <p:spPr>
          <a:xfrm>
            <a:off x="609536" y="4765964"/>
            <a:ext cx="536513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번 이상 잘못된 입력 시 게임종료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완성 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그림의 이름과 함께 게임종료</a:t>
            </a:r>
          </a:p>
        </p:txBody>
      </p:sp>
    </p:spTree>
    <p:extLst>
      <p:ext uri="{BB962C8B-B14F-4D97-AF65-F5344CB8AC3E}">
        <p14:creationId xmlns:p14="http://schemas.microsoft.com/office/powerpoint/2010/main" val="257285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/>
          <p:cNvSpPr>
            <a:spLocks noGrp="1" noChangeArrowheads="1"/>
          </p:cNvSpPr>
          <p:nvPr/>
        </p:nvSpPr>
        <p:spPr>
          <a:xfrm>
            <a:off x="3220668" y="3013501"/>
            <a:ext cx="3464666" cy="8309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5400" dirty="0">
                <a:ln>
                  <a:solidFill>
                    <a:srgbClr val="59627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105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67" y="3668239"/>
            <a:ext cx="920576" cy="920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12" y="3660113"/>
            <a:ext cx="920576" cy="920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27" y="2817425"/>
            <a:ext cx="926672" cy="920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545" y="1938101"/>
            <a:ext cx="932769" cy="914479"/>
          </a:xfrm>
          <a:prstGeom prst="rect">
            <a:avLst/>
          </a:prstGeom>
        </p:spPr>
      </p:pic>
      <p:sp>
        <p:nvSpPr>
          <p:cNvPr id="9" name="Rectangle 10"/>
          <p:cNvSpPr>
            <a:spLocks noGrp="1" noChangeArrowheads="1"/>
          </p:cNvSpPr>
          <p:nvPr/>
        </p:nvSpPr>
        <p:spPr>
          <a:xfrm>
            <a:off x="1017321" y="805097"/>
            <a:ext cx="2725490" cy="76944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5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+mn-ea"/>
                <a:ea typeface="+mn-ea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0" name="Rectangle 10"/>
          <p:cNvSpPr>
            <a:spLocks noGrp="1" noChangeArrowheads="1"/>
          </p:cNvSpPr>
          <p:nvPr/>
        </p:nvSpPr>
        <p:spPr>
          <a:xfrm>
            <a:off x="1522345" y="2186591"/>
            <a:ext cx="197170" cy="43088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8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>
          <a:xfrm>
            <a:off x="2276218" y="3062270"/>
            <a:ext cx="197170" cy="43088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8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Rectangle 10"/>
          <p:cNvSpPr>
            <a:spLocks noGrp="1" noChangeArrowheads="1"/>
          </p:cNvSpPr>
          <p:nvPr/>
        </p:nvSpPr>
        <p:spPr>
          <a:xfrm>
            <a:off x="3041796" y="3906070"/>
            <a:ext cx="197170" cy="43088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8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" name="Rectangle 10"/>
          <p:cNvSpPr>
            <a:spLocks noGrp="1" noChangeArrowheads="1"/>
          </p:cNvSpPr>
          <p:nvPr/>
        </p:nvSpPr>
        <p:spPr>
          <a:xfrm>
            <a:off x="2275359" y="2084647"/>
            <a:ext cx="2893421" cy="43088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주제 및 선정 이유</a:t>
            </a:r>
          </a:p>
        </p:txBody>
      </p:sp>
      <p:sp>
        <p:nvSpPr>
          <p:cNvPr id="15" name="Rectangle 10"/>
          <p:cNvSpPr>
            <a:spLocks noGrp="1" noChangeArrowheads="1"/>
          </p:cNvSpPr>
          <p:nvPr/>
        </p:nvSpPr>
        <p:spPr>
          <a:xfrm>
            <a:off x="3041796" y="3062269"/>
            <a:ext cx="2893421" cy="43088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게임 설명 및 특징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5B411069-4FC4-4B92-8A36-E9E68845C0AB}"/>
              </a:ext>
            </a:extLst>
          </p:cNvPr>
          <p:cNvSpPr>
            <a:spLocks noGrp="1" noChangeArrowheads="1"/>
          </p:cNvSpPr>
          <p:nvPr/>
        </p:nvSpPr>
        <p:spPr>
          <a:xfrm>
            <a:off x="3742811" y="3913083"/>
            <a:ext cx="1615827" cy="43088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코드 설명</a:t>
            </a:r>
          </a:p>
        </p:txBody>
      </p:sp>
    </p:spTree>
    <p:extLst>
      <p:ext uri="{BB962C8B-B14F-4D97-AF65-F5344CB8AC3E}">
        <p14:creationId xmlns:p14="http://schemas.microsoft.com/office/powerpoint/2010/main" val="10474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주제 및 선정이유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60497-7EC3-4B03-900D-27F74AD0FDCF}"/>
              </a:ext>
            </a:extLst>
          </p:cNvPr>
          <p:cNvSpPr txBox="1"/>
          <p:nvPr/>
        </p:nvSpPr>
        <p:spPr>
          <a:xfrm>
            <a:off x="581891" y="1905005"/>
            <a:ext cx="8936182" cy="330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주제</a:t>
            </a:r>
            <a:endParaRPr lang="en-US" altLang="ko-KR" sz="2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+mn-ea"/>
              </a:rPr>
              <a:t>네모네모로직</a:t>
            </a:r>
            <a:endParaRPr lang="en-US" altLang="ko-KR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선정 이유</a:t>
            </a:r>
            <a:endParaRPr lang="en-US" altLang="ko-KR" sz="2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기말 프로젝터를 고민하던 중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자주 접하던 일상 게임을 토대로 프로젝트를 만들어 보기로 결정함</a:t>
            </a:r>
            <a:endParaRPr lang="en-US" altLang="ko-KR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984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게임 설명 및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60497-7EC3-4B03-900D-27F74AD0FDCF}"/>
              </a:ext>
            </a:extLst>
          </p:cNvPr>
          <p:cNvSpPr txBox="1"/>
          <p:nvPr/>
        </p:nvSpPr>
        <p:spPr>
          <a:xfrm>
            <a:off x="910800" y="1381977"/>
            <a:ext cx="859688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 설명</a:t>
            </a:r>
            <a:endParaRPr lang="en-US" altLang="ko-KR" sz="2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그림이 나타나는 사각형의 왼쪽과 위쪽의 숫자를 보면서 숨겨진 그림을 그리는 게임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하나의 숫자는 연속해서 채울 수 있는 칸의 수를 의미함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숫자가 여러 개인 경우 숫자와 숫자사이에는 반드시 한 칸 이상의 공백이 필요함</a:t>
            </a: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1240F-CFAA-4536-A33E-44CEEB501947}"/>
              </a:ext>
            </a:extLst>
          </p:cNvPr>
          <p:cNvSpPr txBox="1"/>
          <p:nvPr/>
        </p:nvSpPr>
        <p:spPr>
          <a:xfrm>
            <a:off x="910800" y="4442712"/>
            <a:ext cx="859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 특징</a:t>
            </a:r>
            <a:endParaRPr lang="en-US" altLang="ko-KR" sz="2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게임의 구성은 </a:t>
            </a:r>
            <a:r>
              <a:rPr lang="en-US" altLang="ko-KR" dirty="0">
                <a:latin typeface="+mn-ea"/>
              </a:rPr>
              <a:t>5*5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번 이상 잘못된 입력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게임 종료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로직을 완성시킬 시 그림이 나타남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중복된 좌표입력 시 </a:t>
            </a:r>
            <a:r>
              <a:rPr lang="ko-KR" altLang="en-US" dirty="0" err="1">
                <a:latin typeface="+mn-ea"/>
              </a:rPr>
              <a:t>다시입력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817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BD4399-18CE-4092-A78A-99CC91678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1" r="82075" b="78894"/>
          <a:stretch/>
        </p:blipFill>
        <p:spPr>
          <a:xfrm>
            <a:off x="707923" y="1778092"/>
            <a:ext cx="3018502" cy="1749967"/>
          </a:xfrm>
          <a:prstGeom prst="round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ADBBE-C068-4EA9-A330-825E99037741}"/>
              </a:ext>
            </a:extLst>
          </p:cNvPr>
          <p:cNvSpPr txBox="1"/>
          <p:nvPr/>
        </p:nvSpPr>
        <p:spPr>
          <a:xfrm>
            <a:off x="707923" y="3833595"/>
            <a:ext cx="39163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번 </a:t>
            </a:r>
            <a:r>
              <a:rPr lang="en-US" altLang="ko-KR" dirty="0">
                <a:latin typeface="+mn-ea"/>
              </a:rPr>
              <a:t>-&gt; </a:t>
            </a:r>
            <a:r>
              <a:rPr lang="ko-KR" altLang="en-US" dirty="0">
                <a:latin typeface="+mn-ea"/>
              </a:rPr>
              <a:t>게임시작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번 </a:t>
            </a:r>
            <a:r>
              <a:rPr lang="en-US" altLang="ko-KR" dirty="0">
                <a:latin typeface="+mn-ea"/>
              </a:rPr>
              <a:t>-&gt; </a:t>
            </a:r>
            <a:r>
              <a:rPr lang="ko-KR" altLang="en-US" dirty="0">
                <a:latin typeface="+mn-ea"/>
              </a:rPr>
              <a:t>게임설명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번 </a:t>
            </a:r>
            <a:r>
              <a:rPr lang="en-US" altLang="ko-KR" dirty="0">
                <a:latin typeface="+mn-ea"/>
              </a:rPr>
              <a:t>-&gt; </a:t>
            </a:r>
            <a:r>
              <a:rPr lang="ko-KR" altLang="en-US" dirty="0">
                <a:latin typeface="+mn-ea"/>
              </a:rPr>
              <a:t>게임종료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&lt;main&gt;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사용함수 </a:t>
            </a:r>
            <a:r>
              <a:rPr lang="en-US" altLang="ko-KR" dirty="0">
                <a:latin typeface="+mn-ea"/>
              </a:rPr>
              <a:t>: While, </a:t>
            </a:r>
            <a:r>
              <a:rPr lang="en-US" altLang="ko-KR" dirty="0" err="1">
                <a:latin typeface="+mn-ea"/>
              </a:rPr>
              <a:t>switch~case</a:t>
            </a:r>
            <a:r>
              <a:rPr lang="ko-KR" altLang="en-US" dirty="0">
                <a:latin typeface="+mn-ea"/>
              </a:rPr>
              <a:t>구문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D58F3B-E620-458C-979F-FAF2EC67E6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06" t="6813" r="10373" b="30370"/>
          <a:stretch/>
        </p:blipFill>
        <p:spPr>
          <a:xfrm>
            <a:off x="4624253" y="1778092"/>
            <a:ext cx="4888509" cy="4640826"/>
          </a:xfrm>
          <a:prstGeom prst="roundRect">
            <a:avLst>
              <a:gd name="adj" fmla="val 2260"/>
            </a:avLst>
          </a:prstGeom>
        </p:spPr>
      </p:pic>
    </p:spTree>
    <p:extLst>
      <p:ext uri="{BB962C8B-B14F-4D97-AF65-F5344CB8AC3E}">
        <p14:creationId xmlns:p14="http://schemas.microsoft.com/office/powerpoint/2010/main" val="120925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64040-147B-401B-AADF-7FCDAC06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2B1504-A4F3-4ADE-BC0B-D50732D4C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6" t="5560" r="3868" b="16039"/>
          <a:stretch/>
        </p:blipFill>
        <p:spPr>
          <a:xfrm>
            <a:off x="4304143" y="1345106"/>
            <a:ext cx="4687455" cy="4836888"/>
          </a:xfrm>
          <a:prstGeom prst="roundRect">
            <a:avLst>
              <a:gd name="adj" fmla="val 4259"/>
            </a:avLst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7CC9C5-9AF9-4EF3-BEEF-5D7FA57A0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84" r="81879" b="72399"/>
          <a:stretch/>
        </p:blipFill>
        <p:spPr>
          <a:xfrm>
            <a:off x="886691" y="1388422"/>
            <a:ext cx="2617672" cy="1975924"/>
          </a:xfrm>
          <a:prstGeom prst="roundRect">
            <a:avLst>
              <a:gd name="adj" fmla="val 12214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088716-D60F-4E48-92F3-050E346E7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7" t="25708" r="59231" b="34664"/>
          <a:stretch/>
        </p:blipFill>
        <p:spPr>
          <a:xfrm>
            <a:off x="889157" y="3953876"/>
            <a:ext cx="2615205" cy="2208162"/>
          </a:xfrm>
          <a:prstGeom prst="roundRect">
            <a:avLst>
              <a:gd name="adj" fmla="val 12066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FEBC3-7D03-4028-8F95-C653BE6CE168}"/>
              </a:ext>
            </a:extLst>
          </p:cNvPr>
          <p:cNvSpPr txBox="1"/>
          <p:nvPr/>
        </p:nvSpPr>
        <p:spPr>
          <a:xfrm>
            <a:off x="886691" y="6314497"/>
            <a:ext cx="570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1~5</a:t>
            </a:r>
            <a:r>
              <a:rPr lang="ko-KR" altLang="en-US" dirty="0">
                <a:latin typeface="+mn-ea"/>
              </a:rPr>
              <a:t>이상의 좌표 입력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좌표를 다시 </a:t>
            </a:r>
            <a:r>
              <a:rPr lang="ko-KR" altLang="en-US" dirty="0" err="1">
                <a:latin typeface="+mn-ea"/>
              </a:rPr>
              <a:t>입력해야함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A2FA9-4858-4242-B73A-FF6FD0B79547}"/>
              </a:ext>
            </a:extLst>
          </p:cNvPr>
          <p:cNvSpPr txBox="1"/>
          <p:nvPr/>
        </p:nvSpPr>
        <p:spPr>
          <a:xfrm>
            <a:off x="886691" y="3495358"/>
            <a:ext cx="309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For</a:t>
            </a:r>
            <a:r>
              <a:rPr lang="ko-KR" altLang="en-US" dirty="0">
                <a:latin typeface="+mn-ea"/>
              </a:rPr>
              <a:t>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배열로 </a:t>
            </a:r>
            <a:r>
              <a:rPr lang="en-US" altLang="ko-KR" dirty="0">
                <a:latin typeface="+mn-ea"/>
              </a:rPr>
              <a:t>5*5</a:t>
            </a:r>
            <a:r>
              <a:rPr lang="ko-KR" altLang="en-US" dirty="0">
                <a:latin typeface="+mn-ea"/>
              </a:rPr>
              <a:t>판 구성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FBCBC2-313C-4B85-969F-56FA6C25CC97}"/>
              </a:ext>
            </a:extLst>
          </p:cNvPr>
          <p:cNvSpPr/>
          <p:nvPr/>
        </p:nvSpPr>
        <p:spPr>
          <a:xfrm>
            <a:off x="4433451" y="2050472"/>
            <a:ext cx="2576948" cy="715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AFB137-241F-426D-8558-A5B2CC4E5650}"/>
              </a:ext>
            </a:extLst>
          </p:cNvPr>
          <p:cNvSpPr/>
          <p:nvPr/>
        </p:nvSpPr>
        <p:spPr>
          <a:xfrm>
            <a:off x="4433450" y="2948604"/>
            <a:ext cx="4387275" cy="26855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690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64040-147B-401B-AADF-7FCDAC06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코드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80FD1-4B19-43BD-B022-1040E8473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20" t="22923" r="29978" b="47304"/>
          <a:stretch/>
        </p:blipFill>
        <p:spPr>
          <a:xfrm>
            <a:off x="647271" y="4416156"/>
            <a:ext cx="2184706" cy="1899229"/>
          </a:xfrm>
          <a:prstGeom prst="round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EA3601-94FD-4B76-A723-680E12631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34" t="5560" r="4056" b="33962"/>
          <a:stretch/>
        </p:blipFill>
        <p:spPr>
          <a:xfrm>
            <a:off x="3746100" y="1340755"/>
            <a:ext cx="5512629" cy="3324433"/>
          </a:xfrm>
          <a:prstGeom prst="roundRect">
            <a:avLst>
              <a:gd name="adj" fmla="val 5704"/>
            </a:avLst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F229F3-4CB5-455B-A5CF-862625DD0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1" t="7690" r="35571" b="50046"/>
          <a:stretch/>
        </p:blipFill>
        <p:spPr>
          <a:xfrm>
            <a:off x="647271" y="1340755"/>
            <a:ext cx="2892155" cy="2751481"/>
          </a:xfrm>
          <a:prstGeom prst="roundRect">
            <a:avLst>
              <a:gd name="adj" fmla="val 7339"/>
            </a:avLst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5A5E2A-E1BB-414A-91D0-CD5B7DB73940}"/>
              </a:ext>
            </a:extLst>
          </p:cNvPr>
          <p:cNvSpPr txBox="1"/>
          <p:nvPr/>
        </p:nvSpPr>
        <p:spPr>
          <a:xfrm>
            <a:off x="3746100" y="4889340"/>
            <a:ext cx="68533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O</a:t>
            </a:r>
            <a:r>
              <a:rPr lang="ko-KR" altLang="en-US" dirty="0">
                <a:latin typeface="+mn-ea"/>
              </a:rPr>
              <a:t>입력 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입력한 </a:t>
            </a:r>
            <a:r>
              <a:rPr lang="en-US" altLang="ko-KR" dirty="0" err="1">
                <a:latin typeface="+mn-ea"/>
              </a:rPr>
              <a:t>x,y</a:t>
            </a:r>
            <a:r>
              <a:rPr lang="ko-KR" altLang="en-US" dirty="0">
                <a:latin typeface="+mn-ea"/>
              </a:rPr>
              <a:t>좌표의 </a:t>
            </a:r>
            <a:r>
              <a:rPr lang="en-US" altLang="ko-KR" dirty="0">
                <a:latin typeface="+mn-ea"/>
              </a:rPr>
              <a:t>answer</a:t>
            </a:r>
            <a:r>
              <a:rPr lang="ko-KR" altLang="en-US" dirty="0">
                <a:latin typeface="+mn-ea"/>
              </a:rPr>
              <a:t>값이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일 경우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* -&gt; O</a:t>
            </a:r>
            <a:r>
              <a:rPr lang="ko-KR" altLang="en-US" dirty="0">
                <a:latin typeface="+mn-ea"/>
              </a:rPr>
              <a:t>로 바꾼 후 </a:t>
            </a:r>
            <a:r>
              <a:rPr lang="en-US" altLang="ko-KR" dirty="0">
                <a:latin typeface="+mn-ea"/>
              </a:rPr>
              <a:t>user</a:t>
            </a:r>
            <a:r>
              <a:rPr lang="ko-KR" altLang="en-US" dirty="0">
                <a:latin typeface="+mn-ea"/>
              </a:rPr>
              <a:t>판 출력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정답 입력 시 </a:t>
            </a:r>
            <a:r>
              <a:rPr lang="en-US" altLang="ko-KR" dirty="0">
                <a:latin typeface="+mn-ea"/>
              </a:rPr>
              <a:t>O</a:t>
            </a:r>
            <a:r>
              <a:rPr lang="ko-KR" altLang="en-US" dirty="0">
                <a:latin typeface="+mn-ea"/>
              </a:rPr>
              <a:t>카운트</a:t>
            </a:r>
            <a:r>
              <a:rPr lang="en-US" altLang="ko-KR" dirty="0">
                <a:latin typeface="+mn-ea"/>
              </a:rPr>
              <a:t> 1</a:t>
            </a:r>
            <a:r>
              <a:rPr lang="ko-KR" altLang="en-US" dirty="0">
                <a:latin typeface="+mn-ea"/>
              </a:rPr>
              <a:t>감소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93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A317-8A51-4D1E-BF44-EA22D820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코드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B42FA-486C-4859-A1EA-93DF079E3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0" t="16641" r="5361" b="26835"/>
          <a:stretch/>
        </p:blipFill>
        <p:spPr>
          <a:xfrm>
            <a:off x="3689268" y="1646821"/>
            <a:ext cx="5440219" cy="3149600"/>
          </a:xfrm>
          <a:prstGeom prst="roundRect">
            <a:avLst>
              <a:gd name="adj" fmla="val 6696"/>
            </a:avLst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6333D6-5327-456C-A227-08769E7B4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t="3130" r="80886" b="68658"/>
          <a:stretch/>
        </p:blipFill>
        <p:spPr>
          <a:xfrm>
            <a:off x="552261" y="1646821"/>
            <a:ext cx="2526386" cy="2225931"/>
          </a:xfrm>
          <a:prstGeom prst="round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263AD-BD61-4158-8DE1-3537AB1A1F5B}"/>
              </a:ext>
            </a:extLst>
          </p:cNvPr>
          <p:cNvSpPr txBox="1"/>
          <p:nvPr/>
        </p:nvSpPr>
        <p:spPr>
          <a:xfrm>
            <a:off x="3633974" y="5061462"/>
            <a:ext cx="685338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입력 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입력한 </a:t>
            </a:r>
            <a:r>
              <a:rPr lang="en-US" altLang="ko-KR" dirty="0" err="1">
                <a:latin typeface="+mn-ea"/>
              </a:rPr>
              <a:t>x,y</a:t>
            </a:r>
            <a:r>
              <a:rPr lang="ko-KR" altLang="en-US" dirty="0">
                <a:latin typeface="+mn-ea"/>
              </a:rPr>
              <a:t>좌표의 </a:t>
            </a:r>
            <a:r>
              <a:rPr lang="en-US" altLang="ko-KR" dirty="0">
                <a:latin typeface="+mn-ea"/>
              </a:rPr>
              <a:t>answer</a:t>
            </a:r>
            <a:r>
              <a:rPr lang="ko-KR" altLang="en-US" dirty="0">
                <a:latin typeface="+mn-ea"/>
              </a:rPr>
              <a:t>값이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이 아닐 경우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* -&gt; X</a:t>
            </a:r>
            <a:r>
              <a:rPr lang="ko-KR" altLang="en-US" dirty="0">
                <a:latin typeface="+mn-ea"/>
              </a:rPr>
              <a:t>로 바꾼 후 </a:t>
            </a:r>
            <a:r>
              <a:rPr lang="en-US" altLang="ko-KR" dirty="0">
                <a:latin typeface="+mn-ea"/>
              </a:rPr>
              <a:t>user</a:t>
            </a:r>
            <a:r>
              <a:rPr lang="ko-KR" altLang="en-US" dirty="0">
                <a:latin typeface="+mn-ea"/>
              </a:rPr>
              <a:t>판 출력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161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AA605-EFEB-4F3A-A836-6905995D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코드 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2CFB7C-4A66-4A3C-8902-2375BD111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24" t="22219" r="28395" b="46350"/>
          <a:stretch/>
        </p:blipFill>
        <p:spPr>
          <a:xfrm>
            <a:off x="580240" y="1283828"/>
            <a:ext cx="1936932" cy="1776034"/>
          </a:xfrm>
          <a:prstGeom prst="round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D5BE05-7781-4F94-9FC6-6C3266FCD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50" t="22220" r="9774" b="48007"/>
          <a:stretch/>
        </p:blipFill>
        <p:spPr>
          <a:xfrm>
            <a:off x="3298173" y="1283828"/>
            <a:ext cx="3995587" cy="1776034"/>
          </a:xfrm>
          <a:prstGeom prst="round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7D189F-3A3C-453A-8119-57517E22196F}"/>
              </a:ext>
            </a:extLst>
          </p:cNvPr>
          <p:cNvSpPr/>
          <p:nvPr/>
        </p:nvSpPr>
        <p:spPr>
          <a:xfrm>
            <a:off x="3298174" y="2450545"/>
            <a:ext cx="3799314" cy="200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6327412-E164-4DAD-BF9A-0B213B1AE356}"/>
              </a:ext>
            </a:extLst>
          </p:cNvPr>
          <p:cNvSpPr/>
          <p:nvPr/>
        </p:nvSpPr>
        <p:spPr>
          <a:xfrm>
            <a:off x="2687782" y="2013527"/>
            <a:ext cx="378691" cy="2863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BA76AA-7A8A-4A53-AC40-E238F0534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34" t="5560" r="4056" b="33962"/>
          <a:stretch/>
        </p:blipFill>
        <p:spPr>
          <a:xfrm>
            <a:off x="580240" y="3255875"/>
            <a:ext cx="5512629" cy="3324433"/>
          </a:xfrm>
          <a:prstGeom prst="roundRect">
            <a:avLst>
              <a:gd name="adj" fmla="val 5704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BD521-965C-41AD-89B8-EF4491650590}"/>
              </a:ext>
            </a:extLst>
          </p:cNvPr>
          <p:cNvSpPr txBox="1"/>
          <p:nvPr/>
        </p:nvSpPr>
        <p:spPr>
          <a:xfrm>
            <a:off x="6240421" y="3307665"/>
            <a:ext cx="3551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O</a:t>
            </a:r>
            <a:r>
              <a:rPr lang="ko-KR" altLang="en-US" dirty="0">
                <a:latin typeface="+mn-ea"/>
              </a:rPr>
              <a:t>입력 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입력한 </a:t>
            </a:r>
            <a:r>
              <a:rPr lang="en-US" altLang="ko-KR" dirty="0" err="1">
                <a:latin typeface="+mn-ea"/>
              </a:rPr>
              <a:t>x,y</a:t>
            </a:r>
            <a:r>
              <a:rPr lang="ko-KR" altLang="en-US" dirty="0">
                <a:latin typeface="+mn-ea"/>
              </a:rPr>
              <a:t>좌표의 </a:t>
            </a:r>
            <a:r>
              <a:rPr lang="en-US" altLang="ko-KR" dirty="0">
                <a:latin typeface="+mn-ea"/>
              </a:rPr>
              <a:t>answer</a:t>
            </a:r>
            <a:r>
              <a:rPr lang="ko-KR" altLang="en-US" dirty="0">
                <a:latin typeface="+mn-ea"/>
              </a:rPr>
              <a:t>값이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일 아닐 경우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잘못된 입력이라는 문구와 함께 </a:t>
            </a:r>
            <a:r>
              <a:rPr lang="en-US" altLang="ko-KR" sz="1200" dirty="0">
                <a:latin typeface="+mn-ea"/>
              </a:rPr>
              <a:t>user</a:t>
            </a:r>
            <a:r>
              <a:rPr lang="ko-KR" altLang="en-US" sz="1200" dirty="0">
                <a:latin typeface="+mn-ea"/>
              </a:rPr>
              <a:t>판 출력</a:t>
            </a:r>
            <a:endParaRPr lang="en-US" altLang="ko-KR" sz="120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잘못된 입력 시 </a:t>
            </a:r>
            <a:r>
              <a:rPr lang="en-US" altLang="ko-KR" dirty="0">
                <a:latin typeface="+mn-ea"/>
              </a:rPr>
              <a:t>life 1</a:t>
            </a:r>
            <a:r>
              <a:rPr lang="ko-KR" altLang="en-US" dirty="0">
                <a:latin typeface="+mn-ea"/>
              </a:rPr>
              <a:t>감소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(3</a:t>
            </a:r>
            <a:r>
              <a:rPr lang="ko-KR" altLang="en-US" sz="1200" dirty="0">
                <a:latin typeface="+mn-ea"/>
              </a:rPr>
              <a:t>번 이상 잘못된 입력 시 게임종료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182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296</Words>
  <Application>Microsoft Office PowerPoint</Application>
  <PresentationFormat>A4 용지(210x297mm)</PresentationFormat>
  <Paragraphs>64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주제 및 선정이유</vt:lpstr>
      <vt:lpstr>게임 설명 및 특징</vt:lpstr>
      <vt:lpstr>코드 설명</vt:lpstr>
      <vt:lpstr>코드 설명</vt:lpstr>
      <vt:lpstr>코드 설명</vt:lpstr>
      <vt:lpstr>코드 설명</vt:lpstr>
      <vt:lpstr>코드 설명</vt:lpstr>
      <vt:lpstr>코드 설명</vt:lpstr>
      <vt:lpstr>코드 설명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tlathgus15@gmail.com</cp:lastModifiedBy>
  <cp:revision>49</cp:revision>
  <dcterms:created xsi:type="dcterms:W3CDTF">2016-06-21T01:59:08Z</dcterms:created>
  <dcterms:modified xsi:type="dcterms:W3CDTF">2017-12-15T05:55:10Z</dcterms:modified>
</cp:coreProperties>
</file>